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6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2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5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9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4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1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0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ECBD-DFC3-41DD-AE02-DB110126E52F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5DA8-C6A0-4B2B-952C-09E465921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7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첫 화면</a:t>
            </a:r>
            <a:endParaRPr lang="ko-KR" altLang="en-US" sz="3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2" y="2279553"/>
            <a:ext cx="5290045" cy="2999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6" y="2279553"/>
            <a:ext cx="5353402" cy="301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6590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내 주변 인기 장소</a:t>
            </a:r>
            <a:endParaRPr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211293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요즘 뜨는 테마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50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테마 상세페이지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406590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1293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Private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지도보기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4" y="2305300"/>
            <a:ext cx="5339077" cy="29928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90" y="2305300"/>
            <a:ext cx="5330891" cy="30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소모임 페이지</a:t>
            </a:r>
            <a:endParaRPr lang="ko-KR" altLang="en-US"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50" y="2052000"/>
            <a:ext cx="6606299" cy="39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전체 </a:t>
            </a:r>
            <a:r>
              <a:rPr lang="ko-KR" altLang="en-US" sz="3000" dirty="0" err="1" smtClean="0"/>
              <a:t>테마보기</a:t>
            </a:r>
            <a:endParaRPr lang="ko-KR" altLang="en-US"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50" y="2052000"/>
            <a:ext cx="6606299" cy="39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mtClean="0"/>
              <a:t>사이드 바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406590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211293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 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4" y="2296049"/>
            <a:ext cx="5339077" cy="2999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90" y="2296049"/>
            <a:ext cx="5330891" cy="30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9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smtClean="0"/>
              <a:t>장소 상세 페이지</a:t>
            </a:r>
            <a:endParaRPr lang="ko-KR" altLang="en-US" sz="3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4" y="2295218"/>
            <a:ext cx="5339077" cy="2999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590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11293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 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5" y="2299883"/>
            <a:ext cx="5353402" cy="29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8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로그인 페이지</a:t>
            </a:r>
            <a:endParaRPr lang="ko-KR" altLang="en-US" sz="3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4" y="1741769"/>
            <a:ext cx="6877495" cy="39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3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요즘 뜨는 테마</a:t>
            </a:r>
            <a:endParaRPr lang="ko-KR" altLang="en-US" sz="3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82" y="2051255"/>
            <a:ext cx="6550435" cy="37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9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파워 에디터</a:t>
            </a:r>
            <a:endParaRPr lang="ko-KR" altLang="en-US"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168"/>
          <a:stretch/>
        </p:blipFill>
        <p:spPr>
          <a:xfrm>
            <a:off x="2784786" y="2052000"/>
            <a:ext cx="6622427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9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새 테마 등록</a:t>
            </a:r>
            <a:endParaRPr lang="ko-KR" altLang="en-US"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2052000"/>
            <a:ext cx="6552000" cy="39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 smtClean="0"/>
              <a:t>마이페이지</a:t>
            </a:r>
            <a:endParaRPr lang="ko-KR" altLang="en-US"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0" y="2296800"/>
            <a:ext cx="5338800" cy="3248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99" y="2296800"/>
            <a:ext cx="5338800" cy="32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0" y="1"/>
            <a:ext cx="12192000" cy="9574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테마 상세페이지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406590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1293" y="5606350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지도보기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4" y="2296970"/>
            <a:ext cx="5339077" cy="3000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90" y="2296970"/>
            <a:ext cx="5330891" cy="30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49</Words>
  <Application>Microsoft Office PowerPoint</Application>
  <PresentationFormat>와이드스크린</PresentationFormat>
  <Paragraphs>22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</cp:revision>
  <dcterms:created xsi:type="dcterms:W3CDTF">2023-11-15T03:00:46Z</dcterms:created>
  <dcterms:modified xsi:type="dcterms:W3CDTF">2023-11-15T04:27:53Z</dcterms:modified>
</cp:coreProperties>
</file>